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1" r:id="rId4"/>
    <p:sldId id="257" r:id="rId5"/>
    <p:sldId id="258" r:id="rId6"/>
    <p:sldId id="259" r:id="rId7"/>
    <p:sldId id="260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6BD36-8605-4A29-A3C2-3DB5D646D36F}" type="datetimeFigureOut">
              <a:rPr lang="es-ES_tradnl" smtClean="0"/>
              <a:t>06/07/2015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27FF9-5F17-43A0-B327-8EDFEFE0825F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000805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6BD36-8605-4A29-A3C2-3DB5D646D36F}" type="datetimeFigureOut">
              <a:rPr lang="es-ES_tradnl" smtClean="0"/>
              <a:t>06/07/2015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27FF9-5F17-43A0-B327-8EDFEFE0825F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8110389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6BD36-8605-4A29-A3C2-3DB5D646D36F}" type="datetimeFigureOut">
              <a:rPr lang="es-ES_tradnl" smtClean="0"/>
              <a:t>06/07/2015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27FF9-5F17-43A0-B327-8EDFEFE0825F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8046627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6BD36-8605-4A29-A3C2-3DB5D646D36F}" type="datetimeFigureOut">
              <a:rPr lang="es-ES_tradnl" smtClean="0"/>
              <a:t>06/07/2015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27FF9-5F17-43A0-B327-8EDFEFE0825F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8391866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6BD36-8605-4A29-A3C2-3DB5D646D36F}" type="datetimeFigureOut">
              <a:rPr lang="es-ES_tradnl" smtClean="0"/>
              <a:t>06/07/2015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27FF9-5F17-43A0-B327-8EDFEFE0825F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4694127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6BD36-8605-4A29-A3C2-3DB5D646D36F}" type="datetimeFigureOut">
              <a:rPr lang="es-ES_tradnl" smtClean="0"/>
              <a:t>06/07/2015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27FF9-5F17-43A0-B327-8EDFEFE0825F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448787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6BD36-8605-4A29-A3C2-3DB5D646D36F}" type="datetimeFigureOut">
              <a:rPr lang="es-ES_tradnl" smtClean="0"/>
              <a:t>06/07/2015</a:t>
            </a:fld>
            <a:endParaRPr lang="es-ES_trad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27FF9-5F17-43A0-B327-8EDFEFE0825F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5503663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6BD36-8605-4A29-A3C2-3DB5D646D36F}" type="datetimeFigureOut">
              <a:rPr lang="es-ES_tradnl" smtClean="0"/>
              <a:t>06/07/2015</a:t>
            </a:fld>
            <a:endParaRPr lang="es-ES_trad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27FF9-5F17-43A0-B327-8EDFEFE0825F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8739629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6BD36-8605-4A29-A3C2-3DB5D646D36F}" type="datetimeFigureOut">
              <a:rPr lang="es-ES_tradnl" smtClean="0"/>
              <a:t>06/07/2015</a:t>
            </a:fld>
            <a:endParaRPr lang="es-ES_trad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27FF9-5F17-43A0-B327-8EDFEFE0825F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1220822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6BD36-8605-4A29-A3C2-3DB5D646D36F}" type="datetimeFigureOut">
              <a:rPr lang="es-ES_tradnl" smtClean="0"/>
              <a:t>06/07/2015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27FF9-5F17-43A0-B327-8EDFEFE0825F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4766269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6BD36-8605-4A29-A3C2-3DB5D646D36F}" type="datetimeFigureOut">
              <a:rPr lang="es-ES_tradnl" smtClean="0"/>
              <a:t>06/07/2015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27FF9-5F17-43A0-B327-8EDFEFE0825F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8013596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36BD36-8605-4A29-A3C2-3DB5D646D36F}" type="datetimeFigureOut">
              <a:rPr lang="es-ES_tradnl" smtClean="0"/>
              <a:t>06/07/2015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927FF9-5F17-43A0-B327-8EDFEFE0825F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0773864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frenchradiolondon.com/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soundcloud.com/frenchradiolondon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quiz.tv5monde.com/decouverte/quizz/cuisine_21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lenervee.com/" TargetMode="External"/><Relationship Id="rId2" Type="http://schemas.openxmlformats.org/officeDocument/2006/relationships/hyperlink" Target="l'enervee.docx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juliangermain.com/projects/classrooms.php" TargetMode="External"/><Relationship Id="rId2" Type="http://schemas.openxmlformats.org/officeDocument/2006/relationships/hyperlink" Target="http://www.theguardian.com/education/gallery/2012/sep/14/schools-around-the-world-children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1jour1actu.com/info-animee/biodiversite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_tradnl" dirty="0" err="1" smtClean="0"/>
              <a:t>Lundi</a:t>
            </a:r>
            <a:r>
              <a:rPr lang="es-ES_tradnl" dirty="0" smtClean="0"/>
              <a:t> 6 </a:t>
            </a:r>
            <a:r>
              <a:rPr lang="es-ES_tradnl" dirty="0" err="1" smtClean="0"/>
              <a:t>juillet</a:t>
            </a:r>
            <a:endParaRPr lang="es-ES_tradn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s-ES_tradnl" sz="6600" dirty="0" smtClean="0"/>
              <a:t>La </a:t>
            </a:r>
            <a:r>
              <a:rPr lang="es-ES_tradnl" sz="6600" dirty="0" err="1" smtClean="0"/>
              <a:t>dernière</a:t>
            </a:r>
            <a:r>
              <a:rPr lang="es-ES_tradnl" sz="6600" dirty="0" smtClean="0"/>
              <a:t> </a:t>
            </a:r>
            <a:r>
              <a:rPr lang="es-ES_tradnl" sz="6600" dirty="0" err="1" smtClean="0"/>
              <a:t>leçon</a:t>
            </a:r>
            <a:endParaRPr lang="es-ES_tradnl" sz="6600" dirty="0"/>
          </a:p>
        </p:txBody>
      </p:sp>
    </p:spTree>
    <p:extLst>
      <p:ext uri="{BB962C8B-B14F-4D97-AF65-F5344CB8AC3E}">
        <p14:creationId xmlns:p14="http://schemas.microsoft.com/office/powerpoint/2010/main" val="22086469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hlinkClick r:id="rId2"/>
          </p:cNvPr>
          <p:cNvPicPr>
            <a:picLocks noChangeAspect="1"/>
          </p:cNvPicPr>
          <p:nvPr/>
        </p:nvPicPr>
        <p:blipFill rotWithShape="1">
          <a:blip r:embed="rId3"/>
          <a:srcRect l="4138" t="8760" r="1432" b="5501"/>
          <a:stretch/>
        </p:blipFill>
        <p:spPr>
          <a:xfrm>
            <a:off x="128789" y="412124"/>
            <a:ext cx="12286445" cy="6272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28138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Janet </a:t>
            </a:r>
            <a:r>
              <a:rPr lang="es-ES_tradnl" dirty="0" err="1" smtClean="0"/>
              <a:t>l’anglaise</a:t>
            </a:r>
            <a:endParaRPr lang="es-ES_trad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>
                <a:hlinkClick r:id="rId2"/>
              </a:rPr>
              <a:t>https://soundcloud.com/frenchradiolondon</a:t>
            </a:r>
            <a:endParaRPr lang="es-ES_tradnl" dirty="0" smtClean="0"/>
          </a:p>
          <a:p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2819636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084231" y="5733125"/>
            <a:ext cx="593072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>
                <a:hlinkClick r:id="rId2"/>
              </a:rPr>
              <a:t>http://quiz.tv5monde.com/decouverte/quizz/cuisine_21</a:t>
            </a:r>
            <a:r>
              <a:rPr lang="fr-FR" dirty="0"/>
              <a:t> </a:t>
            </a:r>
          </a:p>
        </p:txBody>
      </p:sp>
      <p:pic>
        <p:nvPicPr>
          <p:cNvPr id="3" name="Picture 2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9737" y="12189"/>
            <a:ext cx="8288562" cy="5615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5816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err="1" smtClean="0"/>
              <a:t>L’énervée</a:t>
            </a:r>
            <a:endParaRPr lang="es-ES_tradnl" dirty="0"/>
          </a:p>
        </p:txBody>
      </p:sp>
      <p:sp>
        <p:nvSpPr>
          <p:cNvPr id="5" name="5-Point Star 4">
            <a:hlinkClick r:id="rId2" action="ppaction://hlinkfile"/>
          </p:cNvPr>
          <p:cNvSpPr/>
          <p:nvPr/>
        </p:nvSpPr>
        <p:spPr>
          <a:xfrm>
            <a:off x="3966693" y="789647"/>
            <a:ext cx="656822" cy="47651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6" name="Rectangle 5"/>
          <p:cNvSpPr/>
          <p:nvPr/>
        </p:nvSpPr>
        <p:spPr>
          <a:xfrm>
            <a:off x="838200" y="1982205"/>
            <a:ext cx="4629344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sz="4000" dirty="0" smtClean="0">
                <a:hlinkClick r:id="rId3"/>
              </a:rPr>
              <a:t>http://lenervee.com/</a:t>
            </a:r>
            <a:endParaRPr lang="es-ES_tradnl" sz="4000" dirty="0" smtClean="0"/>
          </a:p>
          <a:p>
            <a:endParaRPr lang="es-ES_tradnl" sz="4000" dirty="0"/>
          </a:p>
        </p:txBody>
      </p:sp>
    </p:spTree>
    <p:extLst>
      <p:ext uri="{BB962C8B-B14F-4D97-AF65-F5344CB8AC3E}">
        <p14:creationId xmlns:p14="http://schemas.microsoft.com/office/powerpoint/2010/main" val="363594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err="1" smtClean="0"/>
              <a:t>L’école</a:t>
            </a:r>
            <a:r>
              <a:rPr lang="es-ES_tradnl" dirty="0" smtClean="0"/>
              <a:t> </a:t>
            </a:r>
            <a:r>
              <a:rPr lang="es-ES_tradnl" dirty="0" err="1" smtClean="0"/>
              <a:t>dans</a:t>
            </a:r>
            <a:r>
              <a:rPr lang="es-ES_tradnl" dirty="0" smtClean="0"/>
              <a:t> le monde</a:t>
            </a:r>
            <a:endParaRPr lang="es-ES_trad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>
                <a:hlinkClick r:id="rId2"/>
              </a:rPr>
              <a:t>http://www.theguardian.com/education/gallery/2012/sep/14/schools-around-the-world-children</a:t>
            </a:r>
            <a:endParaRPr lang="es-ES_tradnl" dirty="0" smtClean="0"/>
          </a:p>
          <a:p>
            <a:endParaRPr lang="es-ES_tradnl" dirty="0"/>
          </a:p>
          <a:p>
            <a:endParaRPr lang="es-ES_tradnl" dirty="0" smtClean="0"/>
          </a:p>
          <a:p>
            <a:r>
              <a:rPr lang="es-ES_tradnl" smtClean="0">
                <a:hlinkClick r:id="rId3"/>
              </a:rPr>
              <a:t>http://www.juliangermain.com/projects/classrooms.php</a:t>
            </a:r>
            <a:endParaRPr lang="es-ES_tradnl" smtClean="0"/>
          </a:p>
          <a:p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913080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006958" y="5424033"/>
            <a:ext cx="845498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3200" dirty="0">
                <a:hlinkClick r:id="rId2"/>
              </a:rPr>
              <a:t>http://1jour1actu.com/info-animee/biodiversite/</a:t>
            </a:r>
            <a:endParaRPr lang="fr-FR" sz="3200" dirty="0"/>
          </a:p>
          <a:p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3585394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33</Words>
  <Application>Microsoft Office PowerPoint</Application>
  <PresentationFormat>Widescreen</PresentationFormat>
  <Paragraphs>13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Lundi 6 juillet</vt:lpstr>
      <vt:lpstr>PowerPoint Presentation</vt:lpstr>
      <vt:lpstr>Janet l’anglaise</vt:lpstr>
      <vt:lpstr>PowerPoint Presentation</vt:lpstr>
      <vt:lpstr>L’énervée</vt:lpstr>
      <vt:lpstr>L’école dans le monde</vt:lpstr>
      <vt:lpstr>PowerPoint Presentation</vt:lpstr>
    </vt:vector>
  </TitlesOfParts>
  <Company>Upper Wharfedale School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Lundi 6 juillet</dc:title>
  <dc:creator>Mrs Burns</dc:creator>
  <cp:lastModifiedBy>Mrs Burns</cp:lastModifiedBy>
  <cp:revision>1</cp:revision>
  <dcterms:created xsi:type="dcterms:W3CDTF">2015-07-06T17:07:28Z</dcterms:created>
  <dcterms:modified xsi:type="dcterms:W3CDTF">2015-07-06T17:14:55Z</dcterms:modified>
</cp:coreProperties>
</file>